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56" r:id="rId5"/>
    <p:sldId id="271" r:id="rId6"/>
    <p:sldId id="258" r:id="rId7"/>
    <p:sldId id="276" r:id="rId8"/>
    <p:sldId id="264" r:id="rId9"/>
    <p:sldId id="275" r:id="rId10"/>
    <p:sldId id="259" r:id="rId11"/>
    <p:sldId id="269" r:id="rId12"/>
    <p:sldId id="277" r:id="rId13"/>
    <p:sldId id="278" r:id="rId14"/>
    <p:sldId id="279" r:id="rId15"/>
    <p:sldId id="285" r:id="rId16"/>
    <p:sldId id="281" r:id="rId17"/>
    <p:sldId id="280" r:id="rId18"/>
    <p:sldId id="286"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38" autoAdjust="0"/>
    <p:restoredTop sz="94718"/>
  </p:normalViewPr>
  <p:slideViewPr>
    <p:cSldViewPr snapToGrid="0">
      <p:cViewPr varScale="1">
        <p:scale>
          <a:sx n="99" d="100"/>
          <a:sy n="99" d="100"/>
        </p:scale>
        <p:origin x="235" y="77"/>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goda85@gmail.com" userId="9c63c8864391b262" providerId="LiveId" clId="{564D789C-5BC8-4EA5-A8B9-13932D8FC20D}"/>
    <pc:docChg chg="undo custSel modSld">
      <pc:chgData name="dgoda85@gmail.com" userId="9c63c8864391b262" providerId="LiveId" clId="{564D789C-5BC8-4EA5-A8B9-13932D8FC20D}" dt="2022-04-21T19:32:12.088" v="31" actId="2711"/>
      <pc:docMkLst>
        <pc:docMk/>
      </pc:docMkLst>
      <pc:sldChg chg="modSp mod">
        <pc:chgData name="dgoda85@gmail.com" userId="9c63c8864391b262" providerId="LiveId" clId="{564D789C-5BC8-4EA5-A8B9-13932D8FC20D}" dt="2022-04-21T19:32:12.088" v="31" actId="2711"/>
        <pc:sldMkLst>
          <pc:docMk/>
          <pc:sldMk cId="2259308896" sldId="256"/>
        </pc:sldMkLst>
        <pc:spChg chg="mod">
          <ac:chgData name="dgoda85@gmail.com" userId="9c63c8864391b262" providerId="LiveId" clId="{564D789C-5BC8-4EA5-A8B9-13932D8FC20D}" dt="2022-04-21T19:32:12.088" v="31" actId="2711"/>
          <ac:spMkLst>
            <pc:docMk/>
            <pc:sldMk cId="2259308896" sldId="256"/>
            <ac:spMk id="2" creationId="{51DF3D98-3C30-4CFC-8643-C81E829C8C25}"/>
          </ac:spMkLst>
        </pc:spChg>
        <pc:spChg chg="mod">
          <ac:chgData name="dgoda85@gmail.com" userId="9c63c8864391b262" providerId="LiveId" clId="{564D789C-5BC8-4EA5-A8B9-13932D8FC20D}" dt="2022-04-21T19:32:08.687" v="21" actId="2711"/>
          <ac:spMkLst>
            <pc:docMk/>
            <pc:sldMk cId="2259308896" sldId="256"/>
            <ac:spMk id="3" creationId="{A068D447-28D3-4F5F-B2DC-FD67E9015868}"/>
          </ac:spMkLst>
        </pc:spChg>
      </pc:sldChg>
      <pc:sldChg chg="delSp modSp mod">
        <pc:chgData name="dgoda85@gmail.com" userId="9c63c8864391b262" providerId="LiveId" clId="{564D789C-5BC8-4EA5-A8B9-13932D8FC20D}" dt="2022-04-21T06:22:17.914" v="5" actId="14100"/>
        <pc:sldMkLst>
          <pc:docMk/>
          <pc:sldMk cId="3446797337" sldId="259"/>
        </pc:sldMkLst>
        <pc:spChg chg="mod">
          <ac:chgData name="dgoda85@gmail.com" userId="9c63c8864391b262" providerId="LiveId" clId="{564D789C-5BC8-4EA5-A8B9-13932D8FC20D}" dt="2022-04-21T06:22:17.914" v="5" actId="14100"/>
          <ac:spMkLst>
            <pc:docMk/>
            <pc:sldMk cId="3446797337" sldId="259"/>
            <ac:spMk id="2" creationId="{8460295B-54B9-4937-90E3-BAB9CE69E30B}"/>
          </ac:spMkLst>
        </pc:spChg>
        <pc:spChg chg="del mod">
          <ac:chgData name="dgoda85@gmail.com" userId="9c63c8864391b262" providerId="LiveId" clId="{564D789C-5BC8-4EA5-A8B9-13932D8FC20D}" dt="2022-04-21T06:22:04.022" v="2" actId="478"/>
          <ac:spMkLst>
            <pc:docMk/>
            <pc:sldMk cId="3446797337" sldId="259"/>
            <ac:spMk id="4" creationId="{D51A6D85-3837-435F-A342-5A3F98172B1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B7143D-CCAC-49F3-917B-4868CB60B236}" type="doc">
      <dgm:prSet loTypeId="urn:microsoft.com/office/officeart/2005/8/layout/cycle6" loCatId="relationship" qsTypeId="urn:microsoft.com/office/officeart/2005/8/quickstyle/simple4" qsCatId="simple" csTypeId="urn:microsoft.com/office/officeart/2005/8/colors/accent1_2" csCatId="accent1" phldr="1"/>
      <dgm:spPr/>
      <dgm:t>
        <a:bodyPr/>
        <a:lstStyle/>
        <a:p>
          <a:endParaRPr lang="en-US"/>
        </a:p>
      </dgm:t>
    </dgm:pt>
    <dgm:pt modelId="{D3F22220-3C64-48A1-A921-4781C95D988F}">
      <dgm:prSet phldrT="[Text]" custT="1"/>
      <dgm:spPr/>
      <dgm:t>
        <a:bodyPr/>
        <a:lstStyle/>
        <a:p>
          <a:r>
            <a:rPr lang="en-US" sz="1400" b="1" i="0" dirty="0"/>
            <a:t>Programming languages</a:t>
          </a:r>
        </a:p>
      </dgm:t>
    </dgm:pt>
    <dgm:pt modelId="{9FA032E6-AA55-4877-B4AA-3772B73F8ECD}" type="parTrans" cxnId="{035A9E48-6B65-4D6D-953A-0B5372F4D73E}">
      <dgm:prSet/>
      <dgm:spPr/>
      <dgm:t>
        <a:bodyPr/>
        <a:lstStyle/>
        <a:p>
          <a:endParaRPr lang="en-US"/>
        </a:p>
      </dgm:t>
    </dgm:pt>
    <dgm:pt modelId="{AE6BD36F-4FB2-44C8-97C2-1DCDBAA5016F}" type="sibTrans" cxnId="{035A9E48-6B65-4D6D-953A-0B5372F4D73E}">
      <dgm:prSet/>
      <dgm:spPr/>
      <dgm:t>
        <a:bodyPr/>
        <a:lstStyle/>
        <a:p>
          <a:endParaRPr lang="en-US"/>
        </a:p>
      </dgm:t>
    </dgm:pt>
    <dgm:pt modelId="{D1F3C5C8-04E3-4C63-9916-99D71ABAA2A0}">
      <dgm:prSet phldrT="[Text]" custT="1"/>
      <dgm:spPr/>
      <dgm:t>
        <a:bodyPr/>
        <a:lstStyle/>
        <a:p>
          <a:r>
            <a:rPr lang="en-US" sz="1400" b="1" dirty="0"/>
            <a:t>Other</a:t>
          </a:r>
        </a:p>
      </dgm:t>
    </dgm:pt>
    <dgm:pt modelId="{AACF57FC-E14A-44D3-BA1F-C1425BC25B7B}" type="parTrans" cxnId="{D679653C-2DDF-4C29-B816-10155D9D5C28}">
      <dgm:prSet/>
      <dgm:spPr/>
      <dgm:t>
        <a:bodyPr/>
        <a:lstStyle/>
        <a:p>
          <a:endParaRPr lang="en-US"/>
        </a:p>
      </dgm:t>
    </dgm:pt>
    <dgm:pt modelId="{7638DE30-FEB1-497E-84BC-9C3FCEE1304A}" type="sibTrans" cxnId="{D679653C-2DDF-4C29-B816-10155D9D5C28}">
      <dgm:prSet/>
      <dgm:spPr/>
      <dgm:t>
        <a:bodyPr/>
        <a:lstStyle/>
        <a:p>
          <a:endParaRPr lang="en-US"/>
        </a:p>
      </dgm:t>
    </dgm:pt>
    <dgm:pt modelId="{00E1EF38-00FA-41CC-AA0A-2321CE696FC4}">
      <dgm:prSet phldrT="[Text]"/>
      <dgm:spPr/>
      <dgm:t>
        <a:bodyPr/>
        <a:lstStyle/>
        <a:p>
          <a:r>
            <a:rPr lang="en-US" b="1" dirty="0"/>
            <a:t>Data Storage</a:t>
          </a:r>
        </a:p>
      </dgm:t>
    </dgm:pt>
    <dgm:pt modelId="{CDD43F86-58C1-4690-BB08-E89E1817282E}" type="parTrans" cxnId="{9CFADA17-F074-4937-9A2A-F44BAC7DEF39}">
      <dgm:prSet/>
      <dgm:spPr/>
      <dgm:t>
        <a:bodyPr/>
        <a:lstStyle/>
        <a:p>
          <a:endParaRPr lang="en-US"/>
        </a:p>
      </dgm:t>
    </dgm:pt>
    <dgm:pt modelId="{3E2A0B13-A6A2-4731-A837-7F0C1974EFF4}" type="sibTrans" cxnId="{9CFADA17-F074-4937-9A2A-F44BAC7DEF39}">
      <dgm:prSet/>
      <dgm:spPr/>
      <dgm:t>
        <a:bodyPr/>
        <a:lstStyle/>
        <a:p>
          <a:endParaRPr lang="en-US"/>
        </a:p>
      </dgm:t>
    </dgm:pt>
    <dgm:pt modelId="{7DF7B3CE-27FB-4F09-8C34-C49382947DFB}">
      <dgm:prSet phldrT="[Text]" custT="1"/>
      <dgm:spPr/>
      <dgm:t>
        <a:bodyPr/>
        <a:lstStyle/>
        <a:p>
          <a:r>
            <a:rPr lang="en-US" sz="1400" b="1" dirty="0"/>
            <a:t>JavaScript Framework</a:t>
          </a:r>
        </a:p>
      </dgm:t>
    </dgm:pt>
    <dgm:pt modelId="{75EFDE26-8504-481A-AF8A-C1A4D5B9DAB8}" type="parTrans" cxnId="{309A91E7-489C-47C8-A2E2-5D4477D34A57}">
      <dgm:prSet/>
      <dgm:spPr/>
      <dgm:t>
        <a:bodyPr/>
        <a:lstStyle/>
        <a:p>
          <a:endParaRPr lang="en-US"/>
        </a:p>
      </dgm:t>
    </dgm:pt>
    <dgm:pt modelId="{FEB1948A-E983-4871-9718-E1EDC97B82E8}" type="sibTrans" cxnId="{309A91E7-489C-47C8-A2E2-5D4477D34A57}">
      <dgm:prSet/>
      <dgm:spPr/>
      <dgm:t>
        <a:bodyPr/>
        <a:lstStyle/>
        <a:p>
          <a:endParaRPr lang="en-US"/>
        </a:p>
      </dgm:t>
    </dgm:pt>
    <dgm:pt modelId="{1086AB11-C8F4-40F4-8A8C-AB8ED91B004A}">
      <dgm:prSet phldrT="[Text]" custT="1"/>
      <dgm:spPr/>
      <dgm:t>
        <a:bodyPr/>
        <a:lstStyle/>
        <a:p>
          <a:r>
            <a:rPr lang="en-US" sz="1400" b="1" dirty="0"/>
            <a:t>API</a:t>
          </a:r>
        </a:p>
      </dgm:t>
    </dgm:pt>
    <dgm:pt modelId="{9A77FC51-0B00-4324-B669-66D3FEA68050}" type="parTrans" cxnId="{BEC75A7C-9FD6-47DF-8ADD-B3F6C660504E}">
      <dgm:prSet/>
      <dgm:spPr/>
      <dgm:t>
        <a:bodyPr/>
        <a:lstStyle/>
        <a:p>
          <a:endParaRPr lang="en-US"/>
        </a:p>
      </dgm:t>
    </dgm:pt>
    <dgm:pt modelId="{EB7A82D8-FE6A-4A5B-B2F1-F93D43DB94B3}" type="sibTrans" cxnId="{BEC75A7C-9FD6-47DF-8ADD-B3F6C660504E}">
      <dgm:prSet/>
      <dgm:spPr/>
      <dgm:t>
        <a:bodyPr/>
        <a:lstStyle/>
        <a:p>
          <a:endParaRPr lang="en-US"/>
        </a:p>
      </dgm:t>
    </dgm:pt>
    <dgm:pt modelId="{0C922D71-BF71-4CC3-8B2C-5451980494EA}" type="pres">
      <dgm:prSet presAssocID="{EEB7143D-CCAC-49F3-917B-4868CB60B236}" presName="cycle" presStyleCnt="0">
        <dgm:presLayoutVars>
          <dgm:dir/>
          <dgm:resizeHandles val="exact"/>
        </dgm:presLayoutVars>
      </dgm:prSet>
      <dgm:spPr/>
    </dgm:pt>
    <dgm:pt modelId="{945D968F-65AE-433A-BF23-C8EA9B09D963}" type="pres">
      <dgm:prSet presAssocID="{D3F22220-3C64-48A1-A921-4781C95D988F}" presName="node" presStyleLbl="node1" presStyleIdx="0" presStyleCnt="5" custScaleX="77105" custScaleY="48223">
        <dgm:presLayoutVars>
          <dgm:bulletEnabled val="1"/>
        </dgm:presLayoutVars>
      </dgm:prSet>
      <dgm:spPr/>
    </dgm:pt>
    <dgm:pt modelId="{19C8A985-E7FC-48CA-AE50-E011108AC554}" type="pres">
      <dgm:prSet presAssocID="{D3F22220-3C64-48A1-A921-4781C95D988F}" presName="spNode" presStyleCnt="0"/>
      <dgm:spPr/>
    </dgm:pt>
    <dgm:pt modelId="{E528B401-B429-45EB-B2FF-F56C4E7867B9}" type="pres">
      <dgm:prSet presAssocID="{AE6BD36F-4FB2-44C8-97C2-1DCDBAA5016F}" presName="sibTrans" presStyleLbl="sibTrans1D1" presStyleIdx="0" presStyleCnt="5"/>
      <dgm:spPr/>
    </dgm:pt>
    <dgm:pt modelId="{B5C0F0BF-F272-4916-974F-2ED923D9B064}" type="pres">
      <dgm:prSet presAssocID="{D1F3C5C8-04E3-4C63-9916-99D71ABAA2A0}" presName="node" presStyleLbl="node1" presStyleIdx="1" presStyleCnt="5" custScaleX="70705" custScaleY="49292">
        <dgm:presLayoutVars>
          <dgm:bulletEnabled val="1"/>
        </dgm:presLayoutVars>
      </dgm:prSet>
      <dgm:spPr/>
    </dgm:pt>
    <dgm:pt modelId="{9C11F380-658E-43E3-9E59-0958749F0FD4}" type="pres">
      <dgm:prSet presAssocID="{D1F3C5C8-04E3-4C63-9916-99D71ABAA2A0}" presName="spNode" presStyleCnt="0"/>
      <dgm:spPr/>
    </dgm:pt>
    <dgm:pt modelId="{3686CCCD-6A60-41DC-B847-E85748AD1B89}" type="pres">
      <dgm:prSet presAssocID="{7638DE30-FEB1-497E-84BC-9C3FCEE1304A}" presName="sibTrans" presStyleLbl="sibTrans1D1" presStyleIdx="1" presStyleCnt="5"/>
      <dgm:spPr/>
    </dgm:pt>
    <dgm:pt modelId="{268BE000-AD4B-43BD-BDFC-8BD897B85A83}" type="pres">
      <dgm:prSet presAssocID="{00E1EF38-00FA-41CC-AA0A-2321CE696FC4}" presName="node" presStyleLbl="node1" presStyleIdx="2" presStyleCnt="5" custScaleX="73630" custScaleY="45682" custRadScaleRad="105417" custRadScaleInc="-29690">
        <dgm:presLayoutVars>
          <dgm:bulletEnabled val="1"/>
        </dgm:presLayoutVars>
      </dgm:prSet>
      <dgm:spPr/>
    </dgm:pt>
    <dgm:pt modelId="{231D7B92-5A3E-4C92-88FB-52014A6119C0}" type="pres">
      <dgm:prSet presAssocID="{00E1EF38-00FA-41CC-AA0A-2321CE696FC4}" presName="spNode" presStyleCnt="0"/>
      <dgm:spPr/>
    </dgm:pt>
    <dgm:pt modelId="{FC4016E1-6B58-4B18-B8E7-5C2D736634B1}" type="pres">
      <dgm:prSet presAssocID="{3E2A0B13-A6A2-4731-A837-7F0C1974EFF4}" presName="sibTrans" presStyleLbl="sibTrans1D1" presStyleIdx="2" presStyleCnt="5"/>
      <dgm:spPr/>
    </dgm:pt>
    <dgm:pt modelId="{8E7E658E-797B-472F-8E8C-EA352423A309}" type="pres">
      <dgm:prSet presAssocID="{7DF7B3CE-27FB-4F09-8C34-C49382947DFB}" presName="node" presStyleLbl="node1" presStyleIdx="3" presStyleCnt="5" custScaleX="77554" custScaleY="45517" custRadScaleRad="103344" custRadScaleInc="34403">
        <dgm:presLayoutVars>
          <dgm:bulletEnabled val="1"/>
        </dgm:presLayoutVars>
      </dgm:prSet>
      <dgm:spPr/>
    </dgm:pt>
    <dgm:pt modelId="{D24B3678-FD11-43FC-9E50-3FCF155CFA41}" type="pres">
      <dgm:prSet presAssocID="{7DF7B3CE-27FB-4F09-8C34-C49382947DFB}" presName="spNode" presStyleCnt="0"/>
      <dgm:spPr/>
    </dgm:pt>
    <dgm:pt modelId="{8F476E9B-7C2B-4A5E-8277-BC6FD6AD926E}" type="pres">
      <dgm:prSet presAssocID="{FEB1948A-E983-4871-9718-E1EDC97B82E8}" presName="sibTrans" presStyleLbl="sibTrans1D1" presStyleIdx="3" presStyleCnt="5"/>
      <dgm:spPr/>
    </dgm:pt>
    <dgm:pt modelId="{51F9D3C7-22B4-4DCE-9301-3AE809614EE7}" type="pres">
      <dgm:prSet presAssocID="{1086AB11-C8F4-40F4-8A8C-AB8ED91B004A}" presName="node" presStyleLbl="node1" presStyleIdx="4" presStyleCnt="5" custScaleX="73900" custScaleY="51702">
        <dgm:presLayoutVars>
          <dgm:bulletEnabled val="1"/>
        </dgm:presLayoutVars>
      </dgm:prSet>
      <dgm:spPr/>
    </dgm:pt>
    <dgm:pt modelId="{83A97172-5B1D-4AEC-AE68-80DF6FF032CD}" type="pres">
      <dgm:prSet presAssocID="{1086AB11-C8F4-40F4-8A8C-AB8ED91B004A}" presName="spNode" presStyleCnt="0"/>
      <dgm:spPr/>
    </dgm:pt>
    <dgm:pt modelId="{8A3C1BE4-5545-4283-8606-3D90564F3166}" type="pres">
      <dgm:prSet presAssocID="{EB7A82D8-FE6A-4A5B-B2F1-F93D43DB94B3}" presName="sibTrans" presStyleLbl="sibTrans1D1" presStyleIdx="4" presStyleCnt="5"/>
      <dgm:spPr/>
    </dgm:pt>
  </dgm:ptLst>
  <dgm:cxnLst>
    <dgm:cxn modelId="{9CFADA17-F074-4937-9A2A-F44BAC7DEF39}" srcId="{EEB7143D-CCAC-49F3-917B-4868CB60B236}" destId="{00E1EF38-00FA-41CC-AA0A-2321CE696FC4}" srcOrd="2" destOrd="0" parTransId="{CDD43F86-58C1-4690-BB08-E89E1817282E}" sibTransId="{3E2A0B13-A6A2-4731-A837-7F0C1974EFF4}"/>
    <dgm:cxn modelId="{3AF16B23-09ED-435E-B922-6DCB8EEF9B38}" type="presOf" srcId="{00E1EF38-00FA-41CC-AA0A-2321CE696FC4}" destId="{268BE000-AD4B-43BD-BDFC-8BD897B85A83}" srcOrd="0" destOrd="0" presId="urn:microsoft.com/office/officeart/2005/8/layout/cycle6"/>
    <dgm:cxn modelId="{D679653C-2DDF-4C29-B816-10155D9D5C28}" srcId="{EEB7143D-CCAC-49F3-917B-4868CB60B236}" destId="{D1F3C5C8-04E3-4C63-9916-99D71ABAA2A0}" srcOrd="1" destOrd="0" parTransId="{AACF57FC-E14A-44D3-BA1F-C1425BC25B7B}" sibTransId="{7638DE30-FEB1-497E-84BC-9C3FCEE1304A}"/>
    <dgm:cxn modelId="{7A618741-851A-4BE7-8C02-23C7CD68B117}" type="presOf" srcId="{D3F22220-3C64-48A1-A921-4781C95D988F}" destId="{945D968F-65AE-433A-BF23-C8EA9B09D963}" srcOrd="0" destOrd="0" presId="urn:microsoft.com/office/officeart/2005/8/layout/cycle6"/>
    <dgm:cxn modelId="{035A9E48-6B65-4D6D-953A-0B5372F4D73E}" srcId="{EEB7143D-CCAC-49F3-917B-4868CB60B236}" destId="{D3F22220-3C64-48A1-A921-4781C95D988F}" srcOrd="0" destOrd="0" parTransId="{9FA032E6-AA55-4877-B4AA-3772B73F8ECD}" sibTransId="{AE6BD36F-4FB2-44C8-97C2-1DCDBAA5016F}"/>
    <dgm:cxn modelId="{E04AC271-FA43-45D5-BA34-D0F1266E0CF0}" type="presOf" srcId="{FEB1948A-E983-4871-9718-E1EDC97B82E8}" destId="{8F476E9B-7C2B-4A5E-8277-BC6FD6AD926E}" srcOrd="0" destOrd="0" presId="urn:microsoft.com/office/officeart/2005/8/layout/cycle6"/>
    <dgm:cxn modelId="{56CBBA74-4E3B-4543-96CC-A64833D2DC86}" type="presOf" srcId="{EB7A82D8-FE6A-4A5B-B2F1-F93D43DB94B3}" destId="{8A3C1BE4-5545-4283-8606-3D90564F3166}" srcOrd="0" destOrd="0" presId="urn:microsoft.com/office/officeart/2005/8/layout/cycle6"/>
    <dgm:cxn modelId="{BEC75A7C-9FD6-47DF-8ADD-B3F6C660504E}" srcId="{EEB7143D-CCAC-49F3-917B-4868CB60B236}" destId="{1086AB11-C8F4-40F4-8A8C-AB8ED91B004A}" srcOrd="4" destOrd="0" parTransId="{9A77FC51-0B00-4324-B669-66D3FEA68050}" sibTransId="{EB7A82D8-FE6A-4A5B-B2F1-F93D43DB94B3}"/>
    <dgm:cxn modelId="{43F7BF8D-1059-42B9-964B-5E8818E48A24}" type="presOf" srcId="{7638DE30-FEB1-497E-84BC-9C3FCEE1304A}" destId="{3686CCCD-6A60-41DC-B847-E85748AD1B89}" srcOrd="0" destOrd="0" presId="urn:microsoft.com/office/officeart/2005/8/layout/cycle6"/>
    <dgm:cxn modelId="{D0AB2B9E-91BC-4EEE-8746-D03CE882C8FF}" type="presOf" srcId="{3E2A0B13-A6A2-4731-A837-7F0C1974EFF4}" destId="{FC4016E1-6B58-4B18-B8E7-5C2D736634B1}" srcOrd="0" destOrd="0" presId="urn:microsoft.com/office/officeart/2005/8/layout/cycle6"/>
    <dgm:cxn modelId="{860B09B6-F65A-4FC9-AD29-DFBEA5285965}" type="presOf" srcId="{EEB7143D-CCAC-49F3-917B-4868CB60B236}" destId="{0C922D71-BF71-4CC3-8B2C-5451980494EA}" srcOrd="0" destOrd="0" presId="urn:microsoft.com/office/officeart/2005/8/layout/cycle6"/>
    <dgm:cxn modelId="{526531C1-D4B6-4A28-A550-91194A6F9636}" type="presOf" srcId="{AE6BD36F-4FB2-44C8-97C2-1DCDBAA5016F}" destId="{E528B401-B429-45EB-B2FF-F56C4E7867B9}" srcOrd="0" destOrd="0" presId="urn:microsoft.com/office/officeart/2005/8/layout/cycle6"/>
    <dgm:cxn modelId="{4569F2CE-0E32-44AD-8A7E-2B23EFF52BEB}" type="presOf" srcId="{7DF7B3CE-27FB-4F09-8C34-C49382947DFB}" destId="{8E7E658E-797B-472F-8E8C-EA352423A309}" srcOrd="0" destOrd="0" presId="urn:microsoft.com/office/officeart/2005/8/layout/cycle6"/>
    <dgm:cxn modelId="{17CFABD3-A075-4570-B859-74C9D51A4CD3}" type="presOf" srcId="{D1F3C5C8-04E3-4C63-9916-99D71ABAA2A0}" destId="{B5C0F0BF-F272-4916-974F-2ED923D9B064}" srcOrd="0" destOrd="0" presId="urn:microsoft.com/office/officeart/2005/8/layout/cycle6"/>
    <dgm:cxn modelId="{8B0AE4DA-BD2A-4373-ADE7-B4468C141E76}" type="presOf" srcId="{1086AB11-C8F4-40F4-8A8C-AB8ED91B004A}" destId="{51F9D3C7-22B4-4DCE-9301-3AE809614EE7}" srcOrd="0" destOrd="0" presId="urn:microsoft.com/office/officeart/2005/8/layout/cycle6"/>
    <dgm:cxn modelId="{309A91E7-489C-47C8-A2E2-5D4477D34A57}" srcId="{EEB7143D-CCAC-49F3-917B-4868CB60B236}" destId="{7DF7B3CE-27FB-4F09-8C34-C49382947DFB}" srcOrd="3" destOrd="0" parTransId="{75EFDE26-8504-481A-AF8A-C1A4D5B9DAB8}" sibTransId="{FEB1948A-E983-4871-9718-E1EDC97B82E8}"/>
    <dgm:cxn modelId="{83AC124A-D30F-46DF-9056-2A21B7C943B1}" type="presParOf" srcId="{0C922D71-BF71-4CC3-8B2C-5451980494EA}" destId="{945D968F-65AE-433A-BF23-C8EA9B09D963}" srcOrd="0" destOrd="0" presId="urn:microsoft.com/office/officeart/2005/8/layout/cycle6"/>
    <dgm:cxn modelId="{EE2DCFA9-4B94-4D99-9A84-6B9DB9AC90B1}" type="presParOf" srcId="{0C922D71-BF71-4CC3-8B2C-5451980494EA}" destId="{19C8A985-E7FC-48CA-AE50-E011108AC554}" srcOrd="1" destOrd="0" presId="urn:microsoft.com/office/officeart/2005/8/layout/cycle6"/>
    <dgm:cxn modelId="{98E8F13B-2005-4E64-BFC5-ED91A33079AA}" type="presParOf" srcId="{0C922D71-BF71-4CC3-8B2C-5451980494EA}" destId="{E528B401-B429-45EB-B2FF-F56C4E7867B9}" srcOrd="2" destOrd="0" presId="urn:microsoft.com/office/officeart/2005/8/layout/cycle6"/>
    <dgm:cxn modelId="{411D5B74-7B14-4EA1-A5E3-E7FCD11706A4}" type="presParOf" srcId="{0C922D71-BF71-4CC3-8B2C-5451980494EA}" destId="{B5C0F0BF-F272-4916-974F-2ED923D9B064}" srcOrd="3" destOrd="0" presId="urn:microsoft.com/office/officeart/2005/8/layout/cycle6"/>
    <dgm:cxn modelId="{E8C3AFC3-9183-41A7-A676-A6B249ADBEF9}" type="presParOf" srcId="{0C922D71-BF71-4CC3-8B2C-5451980494EA}" destId="{9C11F380-658E-43E3-9E59-0958749F0FD4}" srcOrd="4" destOrd="0" presId="urn:microsoft.com/office/officeart/2005/8/layout/cycle6"/>
    <dgm:cxn modelId="{951C70CC-1817-4343-AAE1-5CF12C72385A}" type="presParOf" srcId="{0C922D71-BF71-4CC3-8B2C-5451980494EA}" destId="{3686CCCD-6A60-41DC-B847-E85748AD1B89}" srcOrd="5" destOrd="0" presId="urn:microsoft.com/office/officeart/2005/8/layout/cycle6"/>
    <dgm:cxn modelId="{629E1D66-25AF-4AD3-9F67-574B1B0B9FBB}" type="presParOf" srcId="{0C922D71-BF71-4CC3-8B2C-5451980494EA}" destId="{268BE000-AD4B-43BD-BDFC-8BD897B85A83}" srcOrd="6" destOrd="0" presId="urn:microsoft.com/office/officeart/2005/8/layout/cycle6"/>
    <dgm:cxn modelId="{B6F66781-B628-4463-A159-55D01922BFE5}" type="presParOf" srcId="{0C922D71-BF71-4CC3-8B2C-5451980494EA}" destId="{231D7B92-5A3E-4C92-88FB-52014A6119C0}" srcOrd="7" destOrd="0" presId="urn:microsoft.com/office/officeart/2005/8/layout/cycle6"/>
    <dgm:cxn modelId="{36F3BF2E-508A-4561-9B30-CE4A4A0D9A3D}" type="presParOf" srcId="{0C922D71-BF71-4CC3-8B2C-5451980494EA}" destId="{FC4016E1-6B58-4B18-B8E7-5C2D736634B1}" srcOrd="8" destOrd="0" presId="urn:microsoft.com/office/officeart/2005/8/layout/cycle6"/>
    <dgm:cxn modelId="{F4B63269-452D-427A-9D16-13CCFEA948FA}" type="presParOf" srcId="{0C922D71-BF71-4CC3-8B2C-5451980494EA}" destId="{8E7E658E-797B-472F-8E8C-EA352423A309}" srcOrd="9" destOrd="0" presId="urn:microsoft.com/office/officeart/2005/8/layout/cycle6"/>
    <dgm:cxn modelId="{B18E19CC-4113-460D-8653-75421070CE65}" type="presParOf" srcId="{0C922D71-BF71-4CC3-8B2C-5451980494EA}" destId="{D24B3678-FD11-43FC-9E50-3FCF155CFA41}" srcOrd="10" destOrd="0" presId="urn:microsoft.com/office/officeart/2005/8/layout/cycle6"/>
    <dgm:cxn modelId="{AB4A9812-162E-4664-818D-7835AD01E23C}" type="presParOf" srcId="{0C922D71-BF71-4CC3-8B2C-5451980494EA}" destId="{8F476E9B-7C2B-4A5E-8277-BC6FD6AD926E}" srcOrd="11" destOrd="0" presId="urn:microsoft.com/office/officeart/2005/8/layout/cycle6"/>
    <dgm:cxn modelId="{E0704BDB-6189-4BA4-A284-1359E9AA469D}" type="presParOf" srcId="{0C922D71-BF71-4CC3-8B2C-5451980494EA}" destId="{51F9D3C7-22B4-4DCE-9301-3AE809614EE7}" srcOrd="12" destOrd="0" presId="urn:microsoft.com/office/officeart/2005/8/layout/cycle6"/>
    <dgm:cxn modelId="{9F8EC13D-D80E-4DEB-A4E6-1651DF6466D1}" type="presParOf" srcId="{0C922D71-BF71-4CC3-8B2C-5451980494EA}" destId="{83A97172-5B1D-4AEC-AE68-80DF6FF032CD}" srcOrd="13" destOrd="0" presId="urn:microsoft.com/office/officeart/2005/8/layout/cycle6"/>
    <dgm:cxn modelId="{6C228F3F-B1E4-432C-A22F-6D29A68BD12D}" type="presParOf" srcId="{0C922D71-BF71-4CC3-8B2C-5451980494EA}" destId="{8A3C1BE4-5545-4283-8606-3D90564F3166}"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custT="1"/>
      <dgm:spPr>
        <a:solidFill>
          <a:schemeClr val="accent1"/>
        </a:solidFill>
        <a:ln>
          <a:noFill/>
        </a:ln>
      </dgm:spPr>
      <dgm:t>
        <a:bodyPr/>
        <a:lstStyle/>
        <a:p>
          <a:pPr marL="0" algn="ctr" rtl="0">
            <a:buNone/>
          </a:pPr>
          <a:r>
            <a:rPr lang="en-US" sz="2000" dirty="0">
              <a:latin typeface="Tenorite" pitchFamily="2" charset="0"/>
            </a:rPr>
            <a:t>Chat using Socket.io</a:t>
          </a: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custT="1"/>
      <dgm:spPr>
        <a:solidFill>
          <a:schemeClr val="accent1"/>
        </a:solidFill>
        <a:ln>
          <a:noFill/>
        </a:ln>
      </dgm:spPr>
      <dgm:t>
        <a:bodyPr/>
        <a:lstStyle/>
        <a:p>
          <a:pPr marL="0" algn="ctr">
            <a:buNone/>
          </a:pPr>
          <a:r>
            <a:rPr lang="en-US" sz="2000" dirty="0">
              <a:latin typeface="Tenorite" pitchFamily="2" charset="0"/>
            </a:rPr>
            <a:t>Payment using Stripe API</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custT="1"/>
      <dgm:spPr>
        <a:solidFill>
          <a:schemeClr val="accent1"/>
        </a:solidFill>
        <a:ln>
          <a:noFill/>
        </a:ln>
      </dgm:spPr>
      <dgm:t>
        <a:bodyPr/>
        <a:lstStyle/>
        <a:p>
          <a:pPr marL="0" algn="ctr">
            <a:buNone/>
          </a:pPr>
          <a:r>
            <a:rPr lang="en-US" sz="2000" dirty="0">
              <a:latin typeface="Tenorite" pitchFamily="2" charset="0"/>
            </a:rPr>
            <a:t>NodeMailer for sending OTP</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dirty="0">
              <a:latin typeface="Tenorite" pitchFamily="2" charset="0"/>
            </a:rPr>
            <a:t>Lottie files for Animation</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JWT Token for Authentication</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781B6FA0-0F00-0D41-8C2E-EA6A255C6967}" type="presOf" srcId="{0DD8915E-DC14-41D6-9BB5-F49E1C265163}" destId="{A34AE8AA-FDF7-FA40-BADC-6B62C2B1DE88}" srcOrd="0" destOrd="0" presId="urn:microsoft.com/office/officeart/2005/8/layout/hList7"/>
    <dgm:cxn modelId="{956B0EA6-B0CC-A04C-AAC4-2F46E14A46D0}" type="presOf" srcId="{E9682B4F-0217-4B50-923E-C104AA24290F}" destId="{434ABADC-97F5-A547-823D-7594A86D79D3}" srcOrd="0" destOrd="0"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D968F-65AE-433A-BF23-C8EA9B09D963}">
      <dsp:nvSpPr>
        <dsp:cNvPr id="0" name=""/>
        <dsp:cNvSpPr/>
      </dsp:nvSpPr>
      <dsp:spPr>
        <a:xfrm>
          <a:off x="3640670" y="145384"/>
          <a:ext cx="1305125" cy="53056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Programming languages</a:t>
          </a:r>
        </a:p>
      </dsp:txBody>
      <dsp:txXfrm>
        <a:off x="3666570" y="171284"/>
        <a:ext cx="1253325" cy="478763"/>
      </dsp:txXfrm>
    </dsp:sp>
    <dsp:sp modelId="{E528B401-B429-45EB-B2FF-F56C4E7867B9}">
      <dsp:nvSpPr>
        <dsp:cNvPr id="0" name=""/>
        <dsp:cNvSpPr/>
      </dsp:nvSpPr>
      <dsp:spPr>
        <a:xfrm>
          <a:off x="2094718" y="410666"/>
          <a:ext cx="4397030" cy="4397030"/>
        </a:xfrm>
        <a:custGeom>
          <a:avLst/>
          <a:gdLst/>
          <a:ahLst/>
          <a:cxnLst/>
          <a:rect l="0" t="0" r="0" b="0"/>
          <a:pathLst>
            <a:path>
              <a:moveTo>
                <a:pt x="2867838" y="104362"/>
              </a:moveTo>
              <a:arcTo wR="2198515" hR="2198515" stAng="17263481" swAng="277200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5C0F0BF-F272-4916-974F-2ED923D9B064}">
      <dsp:nvSpPr>
        <dsp:cNvPr id="0" name=""/>
        <dsp:cNvSpPr/>
      </dsp:nvSpPr>
      <dsp:spPr>
        <a:xfrm>
          <a:off x="5785747" y="1658640"/>
          <a:ext cx="1196795" cy="54232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Other</a:t>
          </a:r>
        </a:p>
      </dsp:txBody>
      <dsp:txXfrm>
        <a:off x="5812221" y="1685114"/>
        <a:ext cx="1143847" cy="489376"/>
      </dsp:txXfrm>
    </dsp:sp>
    <dsp:sp modelId="{3686CCCD-6A60-41DC-B847-E85748AD1B89}">
      <dsp:nvSpPr>
        <dsp:cNvPr id="0" name=""/>
        <dsp:cNvSpPr/>
      </dsp:nvSpPr>
      <dsp:spPr>
        <a:xfrm>
          <a:off x="2129029" y="562546"/>
          <a:ext cx="4397030" cy="4397030"/>
        </a:xfrm>
        <a:custGeom>
          <a:avLst/>
          <a:gdLst/>
          <a:ahLst/>
          <a:cxnLst/>
          <a:rect l="0" t="0" r="0" b="0"/>
          <a:pathLst>
            <a:path>
              <a:moveTo>
                <a:pt x="4329200" y="1656621"/>
              </a:moveTo>
              <a:arcTo wR="2198515" hR="2198515" stAng="20743835" swAng="297920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68BE000-AD4B-43BD-BDFC-8BD897B85A83}">
      <dsp:nvSpPr>
        <dsp:cNvPr id="0" name=""/>
        <dsp:cNvSpPr/>
      </dsp:nvSpPr>
      <dsp:spPr>
        <a:xfrm>
          <a:off x="5254397" y="4049400"/>
          <a:ext cx="1246305" cy="50260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Data Storage</a:t>
          </a:r>
        </a:p>
      </dsp:txBody>
      <dsp:txXfrm>
        <a:off x="5278932" y="4073935"/>
        <a:ext cx="1197235" cy="453536"/>
      </dsp:txXfrm>
    </dsp:sp>
    <dsp:sp modelId="{FC4016E1-6B58-4B18-B8E7-5C2D736634B1}">
      <dsp:nvSpPr>
        <dsp:cNvPr id="0" name=""/>
        <dsp:cNvSpPr/>
      </dsp:nvSpPr>
      <dsp:spPr>
        <a:xfrm>
          <a:off x="2132835" y="528222"/>
          <a:ext cx="4397030" cy="4397030"/>
        </a:xfrm>
        <a:custGeom>
          <a:avLst/>
          <a:gdLst/>
          <a:ahLst/>
          <a:cxnLst/>
          <a:rect l="0" t="0" r="0" b="0"/>
          <a:pathLst>
            <a:path>
              <a:moveTo>
                <a:pt x="3402818" y="4037841"/>
              </a:moveTo>
              <a:arcTo wR="2198515" hR="2198515" stAng="3407108" swAng="416191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7E658E-797B-472F-8E8C-EA352423A309}">
      <dsp:nvSpPr>
        <dsp:cNvPr id="0" name=""/>
        <dsp:cNvSpPr/>
      </dsp:nvSpPr>
      <dsp:spPr>
        <a:xfrm>
          <a:off x="2051276" y="3986061"/>
          <a:ext cx="1312725" cy="50079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JavaScript Framework</a:t>
          </a:r>
        </a:p>
      </dsp:txBody>
      <dsp:txXfrm>
        <a:off x="2075723" y="4010508"/>
        <a:ext cx="1263831" cy="451897"/>
      </dsp:txXfrm>
    </dsp:sp>
    <dsp:sp modelId="{8F476E9B-7C2B-4A5E-8277-BC6FD6AD926E}">
      <dsp:nvSpPr>
        <dsp:cNvPr id="0" name=""/>
        <dsp:cNvSpPr/>
      </dsp:nvSpPr>
      <dsp:spPr>
        <a:xfrm>
          <a:off x="2074795" y="507410"/>
          <a:ext cx="4397030" cy="4397030"/>
        </a:xfrm>
        <a:custGeom>
          <a:avLst/>
          <a:gdLst/>
          <a:ahLst/>
          <a:cxnLst/>
          <a:rect l="0" t="0" r="0" b="0"/>
          <a:pathLst>
            <a:path>
              <a:moveTo>
                <a:pt x="400675" y="3463916"/>
              </a:moveTo>
              <a:arcTo wR="2198515" hR="2198515" stAng="8691623" swAng="285553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1F9D3C7-22B4-4DCE-9301-3AE809614EE7}">
      <dsp:nvSpPr>
        <dsp:cNvPr id="0" name=""/>
        <dsp:cNvSpPr/>
      </dsp:nvSpPr>
      <dsp:spPr>
        <a:xfrm>
          <a:off x="1576883" y="1645382"/>
          <a:ext cx="1250875" cy="568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API</a:t>
          </a:r>
        </a:p>
      </dsp:txBody>
      <dsp:txXfrm>
        <a:off x="1604651" y="1673150"/>
        <a:ext cx="1195339" cy="513304"/>
      </dsp:txXfrm>
    </dsp:sp>
    <dsp:sp modelId="{8A3C1BE4-5545-4283-8606-3D90564F3166}">
      <dsp:nvSpPr>
        <dsp:cNvPr id="0" name=""/>
        <dsp:cNvSpPr/>
      </dsp:nvSpPr>
      <dsp:spPr>
        <a:xfrm>
          <a:off x="2094718" y="410666"/>
          <a:ext cx="4397030" cy="4397030"/>
        </a:xfrm>
        <a:custGeom>
          <a:avLst/>
          <a:gdLst/>
          <a:ahLst/>
          <a:cxnLst/>
          <a:rect l="0" t="0" r="0" b="0"/>
          <a:pathLst>
            <a:path>
              <a:moveTo>
                <a:pt x="230226" y="1219072"/>
              </a:moveTo>
              <a:arcTo wR="2198515" hR="2198515" stAng="12387326" swAng="274940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Tenorite" pitchFamily="2" charset="0"/>
            </a:rPr>
            <a:t>Chat using Socket.io</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pitchFamily="2" charset="0"/>
            </a:rPr>
            <a:t>Payment using Stripe API</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pitchFamily="2" charset="0"/>
            </a:rPr>
            <a:t>NodeMailer for sending OTP</a:t>
          </a: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pitchFamily="2" charset="0"/>
            </a:rPr>
            <a:t>JWT Token for Authentication</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pitchFamily="2" charset="0"/>
            </a:rPr>
            <a:t>Lottie files for Animation</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948037" y="1518517"/>
            <a:ext cx="7096933" cy="1059371"/>
          </a:xfrm>
        </p:spPr>
        <p:txBody>
          <a:bodyPr anchor="b">
            <a:noAutofit/>
          </a:bodyPr>
          <a:lstStyle>
            <a:lvl1pPr algn="l">
              <a:defRPr sz="6000" b="1">
                <a:latin typeface="+mj-lt"/>
              </a:defRPr>
            </a:lvl1pPr>
          </a:lstStyle>
          <a:p>
            <a:r>
              <a:rPr lang="en-US" dirty="0"/>
              <a:t>Mobile Plan Finder</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097441" y="3109291"/>
            <a:ext cx="9500507" cy="1288538"/>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b="0" dirty="0">
                <a:solidFill>
                  <a:srgbClr val="CE9178"/>
                </a:solidFill>
                <a:effectLst/>
                <a:latin typeface="Consolas" panose="020B0609020204030204" pitchFamily="49" charset="0"/>
              </a:rPr>
              <a:t>Fc6076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0" dirty="0">
                <a:solidFill>
                  <a:srgbClr val="CE9178"/>
                </a:solidFill>
                <a:effectLst/>
                <a:latin typeface="Consolas" panose="020B0609020204030204" pitchFamily="49" charset="0"/>
              </a:rPr>
              <a:t>ff9a44</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354739" y="-3419"/>
            <a:ext cx="3927575" cy="3165022"/>
            <a:chOff x="9857014" y="13834"/>
            <a:chExt cx="2334987"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4"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4/27/2022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4/27/2022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4/27/2022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35280"/>
            <a:ext cx="9779183" cy="1325563"/>
          </a:xfrm>
        </p:spPr>
        <p:txBody>
          <a:bodyPr anchor="b">
            <a:noAutofit/>
          </a:bodyPr>
          <a:lstStyle>
            <a:lvl1pPr>
              <a:defRPr sz="4800" b="1">
                <a:latin typeface="+mj-lt"/>
              </a:defRPr>
            </a:lvl1pPr>
          </a:lstStyle>
          <a:p>
            <a:r>
              <a:rPr lang="en-US" dirty="0"/>
              <a:t>Purpose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4/27/2022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313434"/>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335280"/>
            <a:ext cx="9779183" cy="1325563"/>
          </a:xfrm>
        </p:spPr>
        <p:txBody>
          <a:bodyPr anchor="b">
            <a:noAutofit/>
          </a:bodyPr>
          <a:lstStyle>
            <a:lvl1pPr>
              <a:defRPr sz="4800" b="1">
                <a:latin typeface="+mj-lt"/>
              </a:defRPr>
            </a:lvl1pPr>
          </a:lstStyle>
          <a:p>
            <a:r>
              <a:rPr lang="en-US" dirty="0" err="1"/>
              <a:t>Techstack</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704088" y="2478547"/>
            <a:ext cx="10242587" cy="361110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API </a:t>
            </a:r>
          </a:p>
          <a:p>
            <a:pPr lvl="0"/>
            <a:r>
              <a:rPr lang="en-US" dirty="0"/>
              <a:t>Middleware </a:t>
            </a:r>
          </a:p>
          <a:p>
            <a:pPr lvl="0"/>
            <a:r>
              <a:rPr lang="en-US" dirty="0"/>
              <a:t>Database</a:t>
            </a:r>
          </a:p>
          <a:p>
            <a:pPr lvl="0"/>
            <a:r>
              <a:rPr lang="en-US" dirty="0"/>
              <a:t>Other</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4/27/2022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4/27/2022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dirty="0"/>
              <a:t>Contributions</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4/27/2022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4/27/2022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4/27/2022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4/27/2022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4/27/2022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4" r:id="rId10"/>
    <p:sldLayoutId id="2147483663"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diagramData" Target="../diagrams/data1.xml"/><Relationship Id="rId16" Type="http://schemas.openxmlformats.org/officeDocument/2006/relationships/image" Target="../media/image17.png"/><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image" Target="../media/image12.png"/><Relationship Id="rId5" Type="http://schemas.openxmlformats.org/officeDocument/2006/relationships/diagramColors" Target="../diagrams/colors1.xml"/><Relationship Id="rId15" Type="http://schemas.openxmlformats.org/officeDocument/2006/relationships/image" Target="../media/image16.png"/><Relationship Id="rId10" Type="http://schemas.microsoft.com/office/2007/relationships/hdphoto" Target="../media/hdphoto1.wdp"/><Relationship Id="rId19" Type="http://schemas.microsoft.com/office/2007/relationships/hdphoto" Target="../media/hdphoto2.wdp"/><Relationship Id="rId4" Type="http://schemas.openxmlformats.org/officeDocument/2006/relationships/diagramQuickStyle" Target="../diagrams/quickStyle1.xml"/><Relationship Id="rId9" Type="http://schemas.openxmlformats.org/officeDocument/2006/relationships/image" Target="../media/image11.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971550" y="2150608"/>
            <a:ext cx="7096933" cy="1278392"/>
          </a:xfrm>
        </p:spPr>
        <p:txBody>
          <a:bodyPr/>
          <a:lstStyle/>
          <a:p>
            <a:r>
              <a:rPr lang="en-US" dirty="0"/>
              <a:t>Mobile Plan Finder</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71550" y="3525838"/>
            <a:ext cx="9500507" cy="806675"/>
          </a:xfrm>
        </p:spPr>
        <p:txBody>
          <a:bodyPr/>
          <a:lstStyle/>
          <a:p>
            <a:r>
              <a:rPr lang="en-US" dirty="0"/>
              <a:t>INFO 6150 Final Project</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065B23F1-1480-32A6-4F27-7D9C2AB80370}"/>
              </a:ext>
            </a:extLst>
          </p:cNvPr>
          <p:cNvPicPr>
            <a:picLocks noChangeAspect="1"/>
          </p:cNvPicPr>
          <p:nvPr/>
        </p:nvPicPr>
        <p:blipFill>
          <a:blip r:embed="rId2"/>
          <a:stretch>
            <a:fillRect/>
          </a:stretch>
        </p:blipFill>
        <p:spPr>
          <a:xfrm>
            <a:off x="341376" y="192025"/>
            <a:ext cx="11509248" cy="6473950"/>
          </a:xfrm>
          <a:prstGeom prst="rect">
            <a:avLst/>
          </a:prstGeom>
        </p:spPr>
      </p:pic>
    </p:spTree>
    <p:extLst>
      <p:ext uri="{BB962C8B-B14F-4D97-AF65-F5344CB8AC3E}">
        <p14:creationId xmlns:p14="http://schemas.microsoft.com/office/powerpoint/2010/main" val="2702295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 application, Teams&#10;&#10;Description automatically generated">
            <a:extLst>
              <a:ext uri="{FF2B5EF4-FFF2-40B4-BE49-F238E27FC236}">
                <a16:creationId xmlns:a16="http://schemas.microsoft.com/office/drawing/2014/main" id="{D50027F7-008C-BBD1-D4B0-D8632F2D6AAE}"/>
              </a:ext>
            </a:extLst>
          </p:cNvPr>
          <p:cNvPicPr>
            <a:picLocks noChangeAspect="1"/>
          </p:cNvPicPr>
          <p:nvPr/>
        </p:nvPicPr>
        <p:blipFill rotWithShape="1">
          <a:blip r:embed="rId2"/>
          <a:srcRect b="7599"/>
          <a:stretch/>
        </p:blipFill>
        <p:spPr>
          <a:xfrm>
            <a:off x="262128" y="396806"/>
            <a:ext cx="11667744" cy="6064388"/>
          </a:xfrm>
          <a:prstGeom prst="rect">
            <a:avLst/>
          </a:prstGeom>
        </p:spPr>
      </p:pic>
    </p:spTree>
    <p:extLst>
      <p:ext uri="{BB962C8B-B14F-4D97-AF65-F5344CB8AC3E}">
        <p14:creationId xmlns:p14="http://schemas.microsoft.com/office/powerpoint/2010/main" val="3789573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E79C8383-D9B2-B7EB-895C-AC3F016904B1}"/>
              </a:ext>
            </a:extLst>
          </p:cNvPr>
          <p:cNvPicPr>
            <a:picLocks noChangeAspect="1"/>
          </p:cNvPicPr>
          <p:nvPr/>
        </p:nvPicPr>
        <p:blipFill rotWithShape="1">
          <a:blip r:embed="rId2"/>
          <a:srcRect b="19"/>
          <a:stretch/>
        </p:blipFill>
        <p:spPr>
          <a:xfrm>
            <a:off x="469392" y="264619"/>
            <a:ext cx="11253216" cy="6328761"/>
          </a:xfrm>
          <a:prstGeom prst="rect">
            <a:avLst/>
          </a:prstGeom>
        </p:spPr>
      </p:pic>
    </p:spTree>
    <p:extLst>
      <p:ext uri="{BB962C8B-B14F-4D97-AF65-F5344CB8AC3E}">
        <p14:creationId xmlns:p14="http://schemas.microsoft.com/office/powerpoint/2010/main" val="916983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6FFB2E-17A4-77A7-3023-77971EB85DA0}"/>
              </a:ext>
            </a:extLst>
          </p:cNvPr>
          <p:cNvPicPr>
            <a:picLocks noChangeAspect="1"/>
          </p:cNvPicPr>
          <p:nvPr/>
        </p:nvPicPr>
        <p:blipFill>
          <a:blip r:embed="rId2"/>
          <a:stretch>
            <a:fillRect/>
          </a:stretch>
        </p:blipFill>
        <p:spPr>
          <a:xfrm>
            <a:off x="524256" y="246889"/>
            <a:ext cx="11314176" cy="6364222"/>
          </a:xfrm>
          <a:prstGeom prst="rect">
            <a:avLst/>
          </a:prstGeom>
        </p:spPr>
      </p:pic>
    </p:spTree>
    <p:extLst>
      <p:ext uri="{BB962C8B-B14F-4D97-AF65-F5344CB8AC3E}">
        <p14:creationId xmlns:p14="http://schemas.microsoft.com/office/powerpoint/2010/main" val="2253711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2A3096B-5C6B-D2A7-F063-29C6332954F4}"/>
              </a:ext>
            </a:extLst>
          </p:cNvPr>
          <p:cNvPicPr>
            <a:picLocks noChangeAspect="1"/>
          </p:cNvPicPr>
          <p:nvPr/>
        </p:nvPicPr>
        <p:blipFill>
          <a:blip r:embed="rId2"/>
          <a:stretch>
            <a:fillRect/>
          </a:stretch>
        </p:blipFill>
        <p:spPr>
          <a:xfrm>
            <a:off x="652272" y="484970"/>
            <a:ext cx="10887456" cy="6124192"/>
          </a:xfrm>
          <a:prstGeom prst="rect">
            <a:avLst/>
          </a:prstGeom>
        </p:spPr>
      </p:pic>
    </p:spTree>
    <p:extLst>
      <p:ext uri="{BB962C8B-B14F-4D97-AF65-F5344CB8AC3E}">
        <p14:creationId xmlns:p14="http://schemas.microsoft.com/office/powerpoint/2010/main" val="2334440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52406-6BCF-07BE-66F4-87135EBE698A}"/>
              </a:ext>
            </a:extLst>
          </p:cNvPr>
          <p:cNvPicPr>
            <a:picLocks noChangeAspect="1"/>
          </p:cNvPicPr>
          <p:nvPr/>
        </p:nvPicPr>
        <p:blipFill>
          <a:blip r:embed="rId2"/>
          <a:stretch>
            <a:fillRect/>
          </a:stretch>
        </p:blipFill>
        <p:spPr>
          <a:xfrm>
            <a:off x="432816" y="243460"/>
            <a:ext cx="11326368" cy="6371080"/>
          </a:xfrm>
          <a:prstGeom prst="rect">
            <a:avLst/>
          </a:prstGeom>
        </p:spPr>
      </p:pic>
    </p:spTree>
    <p:extLst>
      <p:ext uri="{BB962C8B-B14F-4D97-AF65-F5344CB8AC3E}">
        <p14:creationId xmlns:p14="http://schemas.microsoft.com/office/powerpoint/2010/main" val="53867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 application, website&#10;&#10;Description automatically generated">
            <a:extLst>
              <a:ext uri="{FF2B5EF4-FFF2-40B4-BE49-F238E27FC236}">
                <a16:creationId xmlns:a16="http://schemas.microsoft.com/office/drawing/2014/main" id="{B6DFDE25-9167-504F-CD0D-3E832C4B478B}"/>
              </a:ext>
            </a:extLst>
          </p:cNvPr>
          <p:cNvPicPr>
            <a:picLocks noChangeAspect="1"/>
          </p:cNvPicPr>
          <p:nvPr/>
        </p:nvPicPr>
        <p:blipFill>
          <a:blip r:embed="rId2"/>
          <a:stretch>
            <a:fillRect/>
          </a:stretch>
        </p:blipFill>
        <p:spPr>
          <a:xfrm>
            <a:off x="426720" y="240031"/>
            <a:ext cx="11338560" cy="6377938"/>
          </a:xfrm>
          <a:prstGeom prst="rect">
            <a:avLst/>
          </a:prstGeom>
        </p:spPr>
      </p:pic>
    </p:spTree>
    <p:extLst>
      <p:ext uri="{BB962C8B-B14F-4D97-AF65-F5344CB8AC3E}">
        <p14:creationId xmlns:p14="http://schemas.microsoft.com/office/powerpoint/2010/main" val="2350620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dirty="0"/>
              <a:t>Meet our team</a:t>
            </a:r>
          </a:p>
        </p:txBody>
      </p:sp>
      <p:pic>
        <p:nvPicPr>
          <p:cNvPr id="42" name="Picture Placeholder 15" descr="Team member headshot">
            <a:extLst>
              <a:ext uri="{FF2B5EF4-FFF2-40B4-BE49-F238E27FC236}">
                <a16:creationId xmlns:a16="http://schemas.microsoft.com/office/drawing/2014/main" id="{8BDB1906-FF07-4447-9C68-585F54C5EED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750429" y="2227758"/>
            <a:ext cx="1200374" cy="1201242"/>
          </a:xfrm>
        </p:spPr>
      </p:pic>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2123351" y="2426400"/>
            <a:ext cx="2281237" cy="347662"/>
          </a:xfrm>
        </p:spPr>
        <p:txBody>
          <a:bodyPr/>
          <a:lstStyle/>
          <a:p>
            <a:r>
              <a:rPr lang="en-US" dirty="0"/>
              <a:t>Akash Bhimani</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123350" y="2811646"/>
            <a:ext cx="2458589" cy="617354"/>
          </a:xfrm>
        </p:spPr>
        <p:txBody>
          <a:bodyPr/>
          <a:lstStyle/>
          <a:p>
            <a:r>
              <a:rPr lang="en-US" dirty="0"/>
              <a:t>bhimani.a@northeastern.edu </a:t>
            </a:r>
          </a:p>
          <a:p>
            <a:r>
              <a:rPr lang="en-US" dirty="0"/>
              <a:t>NUID 002199939</a:t>
            </a:r>
          </a:p>
        </p:txBody>
      </p:sp>
      <p:pic>
        <p:nvPicPr>
          <p:cNvPr id="43" name="Picture Placeholder 17" descr="Team member headshot">
            <a:extLst>
              <a:ext uri="{FF2B5EF4-FFF2-40B4-BE49-F238E27FC236}">
                <a16:creationId xmlns:a16="http://schemas.microsoft.com/office/drawing/2014/main" id="{A82F6AEE-FCBF-0245-BB71-E76973B3A97D}"/>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5495813" y="2227758"/>
            <a:ext cx="1200374" cy="1201242"/>
          </a:xfrm>
        </p:spPr>
      </p:pic>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870817" y="2422565"/>
            <a:ext cx="2281237" cy="347662"/>
          </a:xfrm>
        </p:spPr>
        <p:txBody>
          <a:bodyPr/>
          <a:lstStyle/>
          <a:p>
            <a:r>
              <a:rPr lang="en-US" dirty="0"/>
              <a:t>Drishti Goda</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870816" y="2807810"/>
            <a:ext cx="2281237" cy="566333"/>
          </a:xfrm>
        </p:spPr>
        <p:txBody>
          <a:bodyPr/>
          <a:lstStyle/>
          <a:p>
            <a:r>
              <a:rPr lang="en-US" dirty="0"/>
              <a:t>goda.d@northeastern.edu </a:t>
            </a:r>
          </a:p>
          <a:p>
            <a:r>
              <a:rPr lang="en-US" dirty="0"/>
              <a:t>NUID 002199933</a:t>
            </a:r>
          </a:p>
        </p:txBody>
      </p:sp>
      <p:pic>
        <p:nvPicPr>
          <p:cNvPr id="44" name="Picture Placeholder 19" descr="Team member headshot">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750429" y="4254273"/>
            <a:ext cx="1200374" cy="1201242"/>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2123351" y="4498793"/>
            <a:ext cx="2281237" cy="347662"/>
          </a:xfrm>
        </p:spPr>
        <p:txBody>
          <a:bodyPr/>
          <a:lstStyle/>
          <a:p>
            <a:r>
              <a:rPr lang="en-US" dirty="0"/>
              <a:t>Sakshi Kathote</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2123350" y="4898234"/>
            <a:ext cx="2281237" cy="442116"/>
          </a:xfrm>
        </p:spPr>
        <p:txBody>
          <a:bodyPr/>
          <a:lstStyle/>
          <a:p>
            <a:r>
              <a:rPr lang="en-US" dirty="0"/>
              <a:t>kathote.s@northeastern.edu  </a:t>
            </a:r>
          </a:p>
          <a:p>
            <a:r>
              <a:rPr lang="en-US" dirty="0"/>
              <a:t>NUID 002114111</a:t>
            </a:r>
          </a:p>
        </p:txBody>
      </p:sp>
      <p:pic>
        <p:nvPicPr>
          <p:cNvPr id="45" name="Picture Placeholder 21" descr="Team member headshot">
            <a:extLst>
              <a:ext uri="{FF2B5EF4-FFF2-40B4-BE49-F238E27FC236}">
                <a16:creationId xmlns:a16="http://schemas.microsoft.com/office/drawing/2014/main" id="{647F7FB2-8714-6449-A700-2E1B81F9DFB7}"/>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a:stretch/>
        </p:blipFill>
        <p:spPr>
          <a:xfrm>
            <a:off x="5495813" y="4254273"/>
            <a:ext cx="1200374" cy="1201242"/>
          </a:xfrm>
        </p:spPr>
      </p:pic>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6870817" y="4498793"/>
            <a:ext cx="2281237" cy="347662"/>
          </a:xfrm>
        </p:spPr>
        <p:txBody>
          <a:bodyPr/>
          <a:lstStyle/>
          <a:p>
            <a:r>
              <a:rPr lang="en-US" dirty="0"/>
              <a:t>Varun Rajamudi</a:t>
            </a:r>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6870816" y="4837249"/>
            <a:ext cx="2548313" cy="408647"/>
          </a:xfrm>
        </p:spPr>
        <p:txBody>
          <a:bodyPr/>
          <a:lstStyle/>
          <a:p>
            <a:r>
              <a:rPr lang="en-US" dirty="0"/>
              <a:t>rajamudi.v@northeastern.edu </a:t>
            </a:r>
          </a:p>
          <a:p>
            <a:r>
              <a:rPr lang="en-US" dirty="0"/>
              <a:t>NUID 002108570</a:t>
            </a:r>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4/27/2022</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MOBILE PLAN FINDER</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a:t>
            </a:fld>
            <a:endParaRPr lang="en-US" dirty="0"/>
          </a:p>
        </p:txBody>
      </p:sp>
      <p:pic>
        <p:nvPicPr>
          <p:cNvPr id="7" name="Picture 6">
            <a:extLst>
              <a:ext uri="{FF2B5EF4-FFF2-40B4-BE49-F238E27FC236}">
                <a16:creationId xmlns:a16="http://schemas.microsoft.com/office/drawing/2014/main" id="{F4D5EB48-2701-4F87-9D8C-E1E8F7A907FA}"/>
              </a:ext>
            </a:extLst>
          </p:cNvPr>
          <p:cNvPicPr>
            <a:picLocks noChangeAspect="1"/>
          </p:cNvPicPr>
          <p:nvPr/>
        </p:nvPicPr>
        <p:blipFill>
          <a:blip r:embed="rId6"/>
          <a:stretch>
            <a:fillRect/>
          </a:stretch>
        </p:blipFill>
        <p:spPr>
          <a:xfrm>
            <a:off x="5452027" y="2056268"/>
            <a:ext cx="1287946" cy="1544221"/>
          </a:xfrm>
          <a:prstGeom prst="rect">
            <a:avLst/>
          </a:prstGeom>
        </p:spPr>
      </p:pic>
      <p:pic>
        <p:nvPicPr>
          <p:cNvPr id="8" name="Picture 7">
            <a:extLst>
              <a:ext uri="{FF2B5EF4-FFF2-40B4-BE49-F238E27FC236}">
                <a16:creationId xmlns:a16="http://schemas.microsoft.com/office/drawing/2014/main" id="{172B991C-835F-4C29-9755-8B06AD558E11}"/>
              </a:ext>
            </a:extLst>
          </p:cNvPr>
          <p:cNvPicPr>
            <a:picLocks noChangeAspect="1"/>
          </p:cNvPicPr>
          <p:nvPr/>
        </p:nvPicPr>
        <p:blipFill rotWithShape="1">
          <a:blip r:embed="rId7"/>
          <a:srcRect b="6325"/>
          <a:stretch/>
        </p:blipFill>
        <p:spPr>
          <a:xfrm>
            <a:off x="740542" y="2056268"/>
            <a:ext cx="1210261" cy="1544221"/>
          </a:xfrm>
          <a:prstGeom prst="rect">
            <a:avLst/>
          </a:prstGeom>
        </p:spPr>
      </p:pic>
      <p:pic>
        <p:nvPicPr>
          <p:cNvPr id="10" name="Picture 9" descr="A person smiling for the camera&#10;&#10;Description automatically generated with low confidence">
            <a:extLst>
              <a:ext uri="{FF2B5EF4-FFF2-40B4-BE49-F238E27FC236}">
                <a16:creationId xmlns:a16="http://schemas.microsoft.com/office/drawing/2014/main" id="{D2F6EAEC-37AF-F1C1-6517-BF5DBFB9043E}"/>
              </a:ext>
            </a:extLst>
          </p:cNvPr>
          <p:cNvPicPr>
            <a:picLocks noChangeAspect="1"/>
          </p:cNvPicPr>
          <p:nvPr/>
        </p:nvPicPr>
        <p:blipFill rotWithShape="1">
          <a:blip r:embed="rId8"/>
          <a:srcRect l="33491" t="18943" r="32881" b="36602"/>
          <a:stretch/>
        </p:blipFill>
        <p:spPr>
          <a:xfrm>
            <a:off x="714362" y="4117288"/>
            <a:ext cx="1234358" cy="1631759"/>
          </a:xfrm>
          <a:prstGeom prst="rect">
            <a:avLst/>
          </a:prstGeom>
        </p:spPr>
      </p:pic>
      <p:pic>
        <p:nvPicPr>
          <p:cNvPr id="12" name="Picture 11" descr="A person wearing glasses&#10;&#10;Description automatically generated with low confidence">
            <a:extLst>
              <a:ext uri="{FF2B5EF4-FFF2-40B4-BE49-F238E27FC236}">
                <a16:creationId xmlns:a16="http://schemas.microsoft.com/office/drawing/2014/main" id="{4104E775-C40A-7F59-A079-E356F75982BB}"/>
              </a:ext>
            </a:extLst>
          </p:cNvPr>
          <p:cNvPicPr>
            <a:picLocks noChangeAspect="1"/>
          </p:cNvPicPr>
          <p:nvPr/>
        </p:nvPicPr>
        <p:blipFill rotWithShape="1">
          <a:blip r:embed="rId9"/>
          <a:srcRect l="32597" t="3218" r="36322" b="74577"/>
          <a:stretch/>
        </p:blipFill>
        <p:spPr>
          <a:xfrm>
            <a:off x="5417308" y="4071160"/>
            <a:ext cx="1357383" cy="1724013"/>
          </a:xfrm>
          <a:prstGeom prst="rect">
            <a:avLst/>
          </a:prstGeom>
        </p:spPr>
      </p:pic>
    </p:spTree>
    <p:extLst>
      <p:ext uri="{BB962C8B-B14F-4D97-AF65-F5344CB8AC3E}">
        <p14:creationId xmlns:p14="http://schemas.microsoft.com/office/powerpoint/2010/main" val="333569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90980"/>
            <a:ext cx="9779183" cy="1325563"/>
          </a:xfrm>
        </p:spPr>
        <p:txBody>
          <a:bodyPr/>
          <a:lstStyle/>
          <a:p>
            <a:r>
              <a:rPr lang="en-US" dirty="0"/>
              <a:t>Purpose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929898" y="2653167"/>
            <a:ext cx="9884405" cy="3436483"/>
          </a:xfrm>
        </p:spPr>
        <p:txBody>
          <a:bodyPr vert="horz" lIns="91440" tIns="45720" rIns="91440" bIns="45720" rtlCol="0" anchor="t">
            <a:normAutofit/>
          </a:bodyPr>
          <a:lstStyle/>
          <a:p>
            <a:r>
              <a:rPr lang="en-US" dirty="0"/>
              <a:t>Mobile Plan Finder is the easiest way to save on your cellular bill. Based on your wireless needs and budget, you'll be able to determine which family package is right for you. Our app lets you to connect with the owner of the plan. Our application helps owners of the family plan to fill the vacant spot by posting the request in our application.</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4/27/2022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MOBILE PLAN FINDER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4/27/2022</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MOBILE PLAN FINDER</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dirty="0"/>
          </a:p>
        </p:txBody>
      </p:sp>
      <p:sp>
        <p:nvSpPr>
          <p:cNvPr id="13" name="Title 12">
            <a:extLst>
              <a:ext uri="{FF2B5EF4-FFF2-40B4-BE49-F238E27FC236}">
                <a16:creationId xmlns:a16="http://schemas.microsoft.com/office/drawing/2014/main" id="{1DB676E6-D7B2-46C7-9D76-9154ABE1F741}"/>
              </a:ext>
            </a:extLst>
          </p:cNvPr>
          <p:cNvSpPr>
            <a:spLocks noGrp="1"/>
          </p:cNvSpPr>
          <p:nvPr>
            <p:ph type="title"/>
          </p:nvPr>
        </p:nvSpPr>
        <p:spPr>
          <a:xfrm>
            <a:off x="374093" y="251395"/>
            <a:ext cx="9779183" cy="909157"/>
          </a:xfrm>
        </p:spPr>
        <p:txBody>
          <a:bodyPr/>
          <a:lstStyle/>
          <a:p>
            <a:r>
              <a:rPr lang="en-US" dirty="0"/>
              <a:t>Techstack</a:t>
            </a:r>
          </a:p>
        </p:txBody>
      </p:sp>
      <p:graphicFrame>
        <p:nvGraphicFramePr>
          <p:cNvPr id="25" name="Diagram 24">
            <a:extLst>
              <a:ext uri="{FF2B5EF4-FFF2-40B4-BE49-F238E27FC236}">
                <a16:creationId xmlns:a16="http://schemas.microsoft.com/office/drawing/2014/main" id="{6C473ED0-1024-4A61-A547-0689EF9FE642}"/>
              </a:ext>
            </a:extLst>
          </p:cNvPr>
          <p:cNvGraphicFramePr/>
          <p:nvPr>
            <p:extLst>
              <p:ext uri="{D42A27DB-BD31-4B8C-83A1-F6EECF244321}">
                <p14:modId xmlns:p14="http://schemas.microsoft.com/office/powerpoint/2010/main" val="2317254453"/>
              </p:ext>
            </p:extLst>
          </p:nvPr>
        </p:nvGraphicFramePr>
        <p:xfrm>
          <a:off x="1473200" y="1244601"/>
          <a:ext cx="8559426"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TextBox 26">
            <a:extLst>
              <a:ext uri="{FF2B5EF4-FFF2-40B4-BE49-F238E27FC236}">
                <a16:creationId xmlns:a16="http://schemas.microsoft.com/office/drawing/2014/main" id="{AE1A338E-1433-44E3-B5B8-7C350EBD05D0}"/>
              </a:ext>
            </a:extLst>
          </p:cNvPr>
          <p:cNvSpPr txBox="1"/>
          <p:nvPr/>
        </p:nvSpPr>
        <p:spPr>
          <a:xfrm>
            <a:off x="4784033" y="4291116"/>
            <a:ext cx="2156518" cy="830997"/>
          </a:xfrm>
          <a:prstGeom prst="rect">
            <a:avLst/>
          </a:prstGeom>
          <a:noFill/>
        </p:spPr>
        <p:txBody>
          <a:bodyPr wrap="square">
            <a:spAutoFit/>
          </a:bodyPr>
          <a:lstStyle/>
          <a:p>
            <a:pPr algn="ctr"/>
            <a:r>
              <a:rPr lang="en-US" sz="2400" b="1" dirty="0">
                <a:latin typeface="Poppins" panose="020B0502040204020203" pitchFamily="2" charset="0"/>
                <a:cs typeface="Poppins" panose="020B0502040204020203" pitchFamily="2" charset="0"/>
              </a:rPr>
              <a:t>Mobile Plan Finder</a:t>
            </a:r>
          </a:p>
        </p:txBody>
      </p:sp>
      <p:pic>
        <p:nvPicPr>
          <p:cNvPr id="29" name="Picture 28" descr="Icon&#10;&#10;Description automatically generated">
            <a:extLst>
              <a:ext uri="{FF2B5EF4-FFF2-40B4-BE49-F238E27FC236}">
                <a16:creationId xmlns:a16="http://schemas.microsoft.com/office/drawing/2014/main" id="{C97FDD45-2A38-4C1A-BC03-C6B9373667DF}"/>
              </a:ext>
            </a:extLst>
          </p:cNvPr>
          <p:cNvPicPr>
            <a:picLocks noChangeAspect="1"/>
          </p:cNvPicPr>
          <p:nvPr/>
        </p:nvPicPr>
        <p:blipFill>
          <a:blip r:embed="rId7"/>
          <a:stretch>
            <a:fillRect/>
          </a:stretch>
        </p:blipFill>
        <p:spPr>
          <a:xfrm>
            <a:off x="2680099" y="5172210"/>
            <a:ext cx="569068" cy="494615"/>
          </a:xfrm>
          <a:prstGeom prst="rect">
            <a:avLst/>
          </a:prstGeom>
        </p:spPr>
      </p:pic>
      <p:sp>
        <p:nvSpPr>
          <p:cNvPr id="31" name="TextBox 30">
            <a:extLst>
              <a:ext uri="{FF2B5EF4-FFF2-40B4-BE49-F238E27FC236}">
                <a16:creationId xmlns:a16="http://schemas.microsoft.com/office/drawing/2014/main" id="{F8285FE0-E554-4214-9AF3-7A661433CE55}"/>
              </a:ext>
            </a:extLst>
          </p:cNvPr>
          <p:cNvSpPr txBox="1"/>
          <p:nvPr/>
        </p:nvSpPr>
        <p:spPr>
          <a:xfrm>
            <a:off x="2403203" y="5738263"/>
            <a:ext cx="1122860" cy="276999"/>
          </a:xfrm>
          <a:prstGeom prst="rect">
            <a:avLst/>
          </a:prstGeom>
          <a:noFill/>
        </p:spPr>
        <p:txBody>
          <a:bodyPr wrap="square">
            <a:spAutoFit/>
          </a:bodyPr>
          <a:lstStyle/>
          <a:p>
            <a:pPr algn="ctr"/>
            <a:r>
              <a:rPr lang="en-US" sz="1200" dirty="0">
                <a:latin typeface="Poppins" panose="020B0502040204020203" pitchFamily="2" charset="0"/>
                <a:cs typeface="Poppins" panose="020B0502040204020203" pitchFamily="2" charset="0"/>
              </a:rPr>
              <a:t>React</a:t>
            </a:r>
          </a:p>
        </p:txBody>
      </p:sp>
      <p:pic>
        <p:nvPicPr>
          <p:cNvPr id="37" name="Picture 36" descr="Logo&#10;&#10;Description automatically generated">
            <a:extLst>
              <a:ext uri="{FF2B5EF4-FFF2-40B4-BE49-F238E27FC236}">
                <a16:creationId xmlns:a16="http://schemas.microsoft.com/office/drawing/2014/main" id="{B1189989-F4C3-496B-AB07-4B60CF70AD59}"/>
              </a:ext>
            </a:extLst>
          </p:cNvPr>
          <p:cNvPicPr>
            <a:picLocks noChangeAspect="1"/>
          </p:cNvPicPr>
          <p:nvPr/>
        </p:nvPicPr>
        <p:blipFill>
          <a:blip r:embed="rId8"/>
          <a:stretch>
            <a:fillRect/>
          </a:stretch>
        </p:blipFill>
        <p:spPr>
          <a:xfrm>
            <a:off x="4428823" y="1198418"/>
            <a:ext cx="507218" cy="507218"/>
          </a:xfrm>
          <a:prstGeom prst="rect">
            <a:avLst/>
          </a:prstGeom>
        </p:spPr>
      </p:pic>
      <p:sp>
        <p:nvSpPr>
          <p:cNvPr id="39" name="Title 12">
            <a:extLst>
              <a:ext uri="{FF2B5EF4-FFF2-40B4-BE49-F238E27FC236}">
                <a16:creationId xmlns:a16="http://schemas.microsoft.com/office/drawing/2014/main" id="{1AAA4D60-EF2B-47EE-8D51-F6B1D0028317}"/>
              </a:ext>
            </a:extLst>
          </p:cNvPr>
          <p:cNvSpPr txBox="1">
            <a:spLocks/>
          </p:cNvSpPr>
          <p:nvPr/>
        </p:nvSpPr>
        <p:spPr>
          <a:xfrm>
            <a:off x="1819817" y="1336880"/>
            <a:ext cx="4114800" cy="27699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1200" b="0" dirty="0">
                <a:latin typeface="Poppins" panose="020B0502040204020203" pitchFamily="2" charset="0"/>
                <a:cs typeface="Poppins" panose="020B0502040204020203" pitchFamily="2" charset="0"/>
              </a:rPr>
              <a:t>JavaScript</a:t>
            </a:r>
            <a:endParaRPr lang="en-US" sz="1400" b="0" dirty="0">
              <a:latin typeface="Poppins" panose="020B0502040204020203" pitchFamily="2" charset="0"/>
              <a:cs typeface="Poppins" panose="020B0502040204020203" pitchFamily="2" charset="0"/>
            </a:endParaRPr>
          </a:p>
        </p:txBody>
      </p:sp>
      <p:pic>
        <p:nvPicPr>
          <p:cNvPr id="43" name="Picture 42" descr="A picture containing background pattern&#10;&#10;Description automatically generated">
            <a:extLst>
              <a:ext uri="{FF2B5EF4-FFF2-40B4-BE49-F238E27FC236}">
                <a16:creationId xmlns:a16="http://schemas.microsoft.com/office/drawing/2014/main" id="{2B0ADEFE-E0C4-4EDA-9D70-6254271A2190}"/>
              </a:ext>
            </a:extLst>
          </p:cNvPr>
          <p:cNvPicPr>
            <a:picLocks noChangeAspect="1"/>
          </p:cNvPicPr>
          <p:nvPr/>
        </p:nvPicPr>
        <p:blipFill rotWithShape="1">
          <a:blip r:embed="rId9">
            <a:alphaModFix/>
            <a:extLst>
              <a:ext uri="{BEBA8EAE-BF5A-486C-A8C5-ECC9F3942E4B}">
                <a14:imgProps xmlns:a14="http://schemas.microsoft.com/office/drawing/2010/main">
                  <a14:imgLayer r:embed="rId10">
                    <a14:imgEffect>
                      <a14:backgroundRemoval t="9779" b="89872" l="2381" r="97857">
                        <a14:foregroundMark x1="5714" y1="43306" x2="5714" y2="43306"/>
                        <a14:foregroundMark x1="5833" y1="44237" x2="5833" y2="44237"/>
                        <a14:foregroundMark x1="2381" y1="47264" x2="2381" y2="47264"/>
                        <a14:foregroundMark x1="6667" y1="59371" x2="6667" y2="59371"/>
                        <a14:foregroundMark x1="18810" y1="54598" x2="18810" y2="54598"/>
                        <a14:foregroundMark x1="41310" y1="54016" x2="41310" y2="54016"/>
                        <a14:foregroundMark x1="46071" y1="54016" x2="46071" y2="54016"/>
                        <a14:foregroundMark x1="60833" y1="54133" x2="60833" y2="54133"/>
                        <a14:foregroundMark x1="72500" y1="54249" x2="72500" y2="54249"/>
                        <a14:foregroundMark x1="77381" y1="53085" x2="77381" y2="53085"/>
                        <a14:foregroundMark x1="91786" y1="51804" x2="91786" y2="51804"/>
                        <a14:foregroundMark x1="97857" y1="54133" x2="97857" y2="54133"/>
                        <a14:foregroundMark x1="10952" y1="46449" x2="10952" y2="46449"/>
                        <a14:foregroundMark x1="22143" y1="51455" x2="22143" y2="51455"/>
                        <a14:foregroundMark x1="6667" y1="60885" x2="6667" y2="60885"/>
                      </a14:backgroundRemoval>
                    </a14:imgEffect>
                  </a14:imgLayer>
                </a14:imgProps>
              </a:ext>
            </a:extLst>
          </a:blip>
          <a:srcRect t="31250" b="26403"/>
          <a:stretch/>
        </p:blipFill>
        <p:spPr>
          <a:xfrm>
            <a:off x="8216900" y="5313678"/>
            <a:ext cx="1217072" cy="474056"/>
          </a:xfrm>
          <a:prstGeom prst="rect">
            <a:avLst/>
          </a:prstGeom>
        </p:spPr>
      </p:pic>
      <p:pic>
        <p:nvPicPr>
          <p:cNvPr id="47" name="Picture 46" descr="Logo&#10;&#10;Description automatically generated">
            <a:extLst>
              <a:ext uri="{FF2B5EF4-FFF2-40B4-BE49-F238E27FC236}">
                <a16:creationId xmlns:a16="http://schemas.microsoft.com/office/drawing/2014/main" id="{51588D46-8D7C-4BA5-8659-14F74EF12991}"/>
              </a:ext>
            </a:extLst>
          </p:cNvPr>
          <p:cNvPicPr>
            <a:picLocks noChangeAspect="1"/>
          </p:cNvPicPr>
          <p:nvPr/>
        </p:nvPicPr>
        <p:blipFill>
          <a:blip r:embed="rId11"/>
          <a:stretch>
            <a:fillRect/>
          </a:stretch>
        </p:blipFill>
        <p:spPr>
          <a:xfrm>
            <a:off x="1947843" y="3074266"/>
            <a:ext cx="910720" cy="432942"/>
          </a:xfrm>
          <a:prstGeom prst="rect">
            <a:avLst/>
          </a:prstGeom>
        </p:spPr>
      </p:pic>
      <p:pic>
        <p:nvPicPr>
          <p:cNvPr id="49" name="Picture 48" descr="Icon&#10;&#10;Description automatically generated">
            <a:extLst>
              <a:ext uri="{FF2B5EF4-FFF2-40B4-BE49-F238E27FC236}">
                <a16:creationId xmlns:a16="http://schemas.microsoft.com/office/drawing/2014/main" id="{C1AAF724-7B89-4C87-9247-5BE71C001223}"/>
              </a:ext>
            </a:extLst>
          </p:cNvPr>
          <p:cNvPicPr>
            <a:picLocks noChangeAspect="1"/>
          </p:cNvPicPr>
          <p:nvPr/>
        </p:nvPicPr>
        <p:blipFill>
          <a:blip r:embed="rId12"/>
          <a:stretch>
            <a:fillRect/>
          </a:stretch>
        </p:blipFill>
        <p:spPr>
          <a:xfrm>
            <a:off x="2034903" y="3737888"/>
            <a:ext cx="736600" cy="500888"/>
          </a:xfrm>
          <a:prstGeom prst="rect">
            <a:avLst/>
          </a:prstGeom>
        </p:spPr>
      </p:pic>
      <p:pic>
        <p:nvPicPr>
          <p:cNvPr id="51" name="Picture 50" descr="A white circle with a black arrow&#10;&#10;Description automatically generated with medium confidence">
            <a:extLst>
              <a:ext uri="{FF2B5EF4-FFF2-40B4-BE49-F238E27FC236}">
                <a16:creationId xmlns:a16="http://schemas.microsoft.com/office/drawing/2014/main" id="{4CBCE6AC-7F78-4C38-ADC5-C830BE74BD99}"/>
              </a:ext>
            </a:extLst>
          </p:cNvPr>
          <p:cNvPicPr>
            <a:picLocks noChangeAspect="1"/>
          </p:cNvPicPr>
          <p:nvPr/>
        </p:nvPicPr>
        <p:blipFill>
          <a:blip r:embed="rId13"/>
          <a:stretch>
            <a:fillRect/>
          </a:stretch>
        </p:blipFill>
        <p:spPr>
          <a:xfrm>
            <a:off x="8631893" y="1998402"/>
            <a:ext cx="569068" cy="569068"/>
          </a:xfrm>
          <a:prstGeom prst="rect">
            <a:avLst/>
          </a:prstGeom>
          <a:ln>
            <a:solidFill>
              <a:schemeClr val="accent2"/>
            </a:solidFill>
          </a:ln>
        </p:spPr>
      </p:pic>
      <p:pic>
        <p:nvPicPr>
          <p:cNvPr id="53" name="Picture 52" descr="Icon&#10;&#10;Description automatically generated">
            <a:extLst>
              <a:ext uri="{FF2B5EF4-FFF2-40B4-BE49-F238E27FC236}">
                <a16:creationId xmlns:a16="http://schemas.microsoft.com/office/drawing/2014/main" id="{541AEFC3-661F-48D9-92B5-ADAD5025EAA8}"/>
              </a:ext>
            </a:extLst>
          </p:cNvPr>
          <p:cNvPicPr>
            <a:picLocks noChangeAspect="1"/>
          </p:cNvPicPr>
          <p:nvPr/>
        </p:nvPicPr>
        <p:blipFill>
          <a:blip r:embed="rId14"/>
          <a:stretch>
            <a:fillRect/>
          </a:stretch>
        </p:blipFill>
        <p:spPr>
          <a:xfrm>
            <a:off x="8697835" y="3449500"/>
            <a:ext cx="569068" cy="569068"/>
          </a:xfrm>
          <a:prstGeom prst="rect">
            <a:avLst/>
          </a:prstGeom>
        </p:spPr>
      </p:pic>
      <p:pic>
        <p:nvPicPr>
          <p:cNvPr id="59" name="Picture 58" descr="Icon&#10;&#10;Description automatically generated">
            <a:extLst>
              <a:ext uri="{FF2B5EF4-FFF2-40B4-BE49-F238E27FC236}">
                <a16:creationId xmlns:a16="http://schemas.microsoft.com/office/drawing/2014/main" id="{5617CE08-4A02-45AF-8455-A3BF02A3362F}"/>
              </a:ext>
            </a:extLst>
          </p:cNvPr>
          <p:cNvPicPr>
            <a:picLocks noChangeAspect="1"/>
          </p:cNvPicPr>
          <p:nvPr/>
        </p:nvPicPr>
        <p:blipFill>
          <a:blip r:embed="rId15"/>
          <a:stretch>
            <a:fillRect/>
          </a:stretch>
        </p:blipFill>
        <p:spPr>
          <a:xfrm>
            <a:off x="6480717" y="1244601"/>
            <a:ext cx="677311" cy="414853"/>
          </a:xfrm>
          <a:prstGeom prst="rect">
            <a:avLst/>
          </a:prstGeom>
        </p:spPr>
      </p:pic>
      <p:pic>
        <p:nvPicPr>
          <p:cNvPr id="61" name="Picture 60" descr="Logo&#10;&#10;Description automatically generated">
            <a:extLst>
              <a:ext uri="{FF2B5EF4-FFF2-40B4-BE49-F238E27FC236}">
                <a16:creationId xmlns:a16="http://schemas.microsoft.com/office/drawing/2014/main" id="{239F40C6-878A-49C3-96BF-2F6D970DC271}"/>
              </a:ext>
            </a:extLst>
          </p:cNvPr>
          <p:cNvPicPr>
            <a:picLocks noChangeAspect="1"/>
          </p:cNvPicPr>
          <p:nvPr/>
        </p:nvPicPr>
        <p:blipFill>
          <a:blip r:embed="rId16"/>
          <a:stretch>
            <a:fillRect/>
          </a:stretch>
        </p:blipFill>
        <p:spPr>
          <a:xfrm>
            <a:off x="8712085" y="2733088"/>
            <a:ext cx="1631578" cy="465894"/>
          </a:xfrm>
          <a:prstGeom prst="rect">
            <a:avLst/>
          </a:prstGeom>
        </p:spPr>
      </p:pic>
      <p:pic>
        <p:nvPicPr>
          <p:cNvPr id="67" name="Picture 66" descr="A picture containing text, outdoor object&#10;&#10;Description automatically generated">
            <a:extLst>
              <a:ext uri="{FF2B5EF4-FFF2-40B4-BE49-F238E27FC236}">
                <a16:creationId xmlns:a16="http://schemas.microsoft.com/office/drawing/2014/main" id="{1EFEBC61-AD79-4455-822C-7D2887409F21}"/>
              </a:ext>
            </a:extLst>
          </p:cNvPr>
          <p:cNvPicPr>
            <a:picLocks noChangeAspect="1"/>
          </p:cNvPicPr>
          <p:nvPr/>
        </p:nvPicPr>
        <p:blipFill>
          <a:blip r:embed="rId17"/>
          <a:stretch>
            <a:fillRect/>
          </a:stretch>
        </p:blipFill>
        <p:spPr>
          <a:xfrm>
            <a:off x="2082018" y="2372491"/>
            <a:ext cx="615654" cy="615654"/>
          </a:xfrm>
          <a:prstGeom prst="rect">
            <a:avLst/>
          </a:prstGeom>
        </p:spPr>
      </p:pic>
      <p:sp>
        <p:nvSpPr>
          <p:cNvPr id="69" name="TextBox 68">
            <a:extLst>
              <a:ext uri="{FF2B5EF4-FFF2-40B4-BE49-F238E27FC236}">
                <a16:creationId xmlns:a16="http://schemas.microsoft.com/office/drawing/2014/main" id="{E0066DFA-E3B5-457B-B8CA-FA774F42EE24}"/>
              </a:ext>
            </a:extLst>
          </p:cNvPr>
          <p:cNvSpPr txBox="1"/>
          <p:nvPr/>
        </p:nvSpPr>
        <p:spPr>
          <a:xfrm>
            <a:off x="8950586" y="2185752"/>
            <a:ext cx="1542256" cy="276999"/>
          </a:xfrm>
          <a:prstGeom prst="rect">
            <a:avLst/>
          </a:prstGeom>
          <a:noFill/>
        </p:spPr>
        <p:txBody>
          <a:bodyPr wrap="square">
            <a:spAutoFit/>
          </a:bodyPr>
          <a:lstStyle/>
          <a:p>
            <a:pPr algn="ctr"/>
            <a:r>
              <a:rPr lang="en-US" sz="1200" dirty="0">
                <a:latin typeface="Poppins" panose="020B0502040204020203" pitchFamily="2" charset="0"/>
                <a:cs typeface="Poppins" panose="020B0502040204020203" pitchFamily="2" charset="0"/>
              </a:rPr>
              <a:t>Socket.io</a:t>
            </a:r>
          </a:p>
        </p:txBody>
      </p:sp>
      <p:sp>
        <p:nvSpPr>
          <p:cNvPr id="71" name="TextBox 70">
            <a:extLst>
              <a:ext uri="{FF2B5EF4-FFF2-40B4-BE49-F238E27FC236}">
                <a16:creationId xmlns:a16="http://schemas.microsoft.com/office/drawing/2014/main" id="{E9B8B866-2683-4139-973C-731A9E6AEC0D}"/>
              </a:ext>
            </a:extLst>
          </p:cNvPr>
          <p:cNvSpPr txBox="1"/>
          <p:nvPr/>
        </p:nvSpPr>
        <p:spPr>
          <a:xfrm>
            <a:off x="8916427" y="3575951"/>
            <a:ext cx="2232398" cy="276999"/>
          </a:xfrm>
          <a:prstGeom prst="rect">
            <a:avLst/>
          </a:prstGeom>
          <a:noFill/>
        </p:spPr>
        <p:txBody>
          <a:bodyPr wrap="square">
            <a:spAutoFit/>
          </a:bodyPr>
          <a:lstStyle/>
          <a:p>
            <a:pPr algn="ctr"/>
            <a:r>
              <a:rPr lang="en-US" sz="1200" dirty="0">
                <a:latin typeface="Poppins" panose="020B0502040204020203" pitchFamily="2" charset="0"/>
                <a:cs typeface="Poppins" panose="020B0502040204020203" pitchFamily="2" charset="0"/>
              </a:rPr>
              <a:t>react-bootstrap</a:t>
            </a:r>
          </a:p>
        </p:txBody>
      </p:sp>
      <p:sp>
        <p:nvSpPr>
          <p:cNvPr id="73" name="TextBox 72">
            <a:extLst>
              <a:ext uri="{FF2B5EF4-FFF2-40B4-BE49-F238E27FC236}">
                <a16:creationId xmlns:a16="http://schemas.microsoft.com/office/drawing/2014/main" id="{075D3FC5-5C73-4AEC-9333-701C8B6D8E0D}"/>
              </a:ext>
            </a:extLst>
          </p:cNvPr>
          <p:cNvSpPr txBox="1"/>
          <p:nvPr/>
        </p:nvSpPr>
        <p:spPr>
          <a:xfrm>
            <a:off x="890597" y="2567470"/>
            <a:ext cx="1304416" cy="276999"/>
          </a:xfrm>
          <a:prstGeom prst="rect">
            <a:avLst/>
          </a:prstGeom>
          <a:noFill/>
        </p:spPr>
        <p:txBody>
          <a:bodyPr wrap="square">
            <a:spAutoFit/>
          </a:bodyPr>
          <a:lstStyle/>
          <a:p>
            <a:pPr algn="ctr"/>
            <a:r>
              <a:rPr lang="en-US" sz="1200" dirty="0">
                <a:latin typeface="Poppins" panose="020B0502040204020203" pitchFamily="2" charset="0"/>
                <a:cs typeface="Poppins" panose="020B0502040204020203" pitchFamily="2" charset="0"/>
              </a:rPr>
              <a:t>JWT token</a:t>
            </a:r>
          </a:p>
        </p:txBody>
      </p:sp>
      <p:pic>
        <p:nvPicPr>
          <p:cNvPr id="77" name="Picture 76" descr="A picture containing icon&#10;&#10;Description automatically generated">
            <a:extLst>
              <a:ext uri="{FF2B5EF4-FFF2-40B4-BE49-F238E27FC236}">
                <a16:creationId xmlns:a16="http://schemas.microsoft.com/office/drawing/2014/main" id="{4B9F0619-FE43-4E07-BAF6-B5208D6669F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39000" y1="39572" x2="39000" y2="39572"/>
                        <a14:foregroundMark x1="46500" y1="39572" x2="46500" y2="39572"/>
                        <a14:foregroundMark x1="61500" y1="65241" x2="61500" y2="65241"/>
                      </a14:backgroundRemoval>
                    </a14:imgEffect>
                  </a14:imgLayer>
                </a14:imgProps>
              </a:ext>
            </a:extLst>
          </a:blip>
          <a:stretch>
            <a:fillRect/>
          </a:stretch>
        </p:blipFill>
        <p:spPr>
          <a:xfrm>
            <a:off x="5002040" y="2794738"/>
            <a:ext cx="1524000" cy="1424940"/>
          </a:xfrm>
          <a:prstGeom prst="rect">
            <a:avLst/>
          </a:prstGeom>
        </p:spPr>
      </p:pic>
    </p:spTree>
    <p:extLst>
      <p:ext uri="{BB962C8B-B14F-4D97-AF65-F5344CB8AC3E}">
        <p14:creationId xmlns:p14="http://schemas.microsoft.com/office/powerpoint/2010/main" val="229594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Features</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1178857466"/>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4/27/2022</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MOBILE PLAN FINDER</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028009" y="1897278"/>
            <a:ext cx="6220278" cy="2387600"/>
          </a:xfrm>
        </p:spPr>
        <p:txBody>
          <a:bodyPr/>
          <a:lstStyle/>
          <a:p>
            <a:r>
              <a:rPr lang="en-US" dirty="0"/>
              <a:t>Let’s have a look at demo!</a:t>
            </a:r>
          </a:p>
        </p:txBody>
      </p:sp>
    </p:spTree>
    <p:extLst>
      <p:ext uri="{BB962C8B-B14F-4D97-AF65-F5344CB8AC3E}">
        <p14:creationId xmlns:p14="http://schemas.microsoft.com/office/powerpoint/2010/main" val="92618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35409" y="2767262"/>
            <a:ext cx="6245912" cy="1201105"/>
          </a:xfrm>
        </p:spPr>
        <p:txBody>
          <a:bodyPr/>
          <a:lstStyle/>
          <a:p>
            <a:r>
              <a:rPr lang="en-US" dirty="0"/>
              <a:t>Screenshots</a:t>
            </a:r>
          </a:p>
        </p:txBody>
      </p:sp>
    </p:spTree>
    <p:extLst>
      <p:ext uri="{BB962C8B-B14F-4D97-AF65-F5344CB8AC3E}">
        <p14:creationId xmlns:p14="http://schemas.microsoft.com/office/powerpoint/2010/main" val="344679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9C3D6A3-430B-00F6-A729-7278B5CB1202}"/>
              </a:ext>
            </a:extLst>
          </p:cNvPr>
          <p:cNvPicPr>
            <a:picLocks noChangeAspect="1"/>
          </p:cNvPicPr>
          <p:nvPr/>
        </p:nvPicPr>
        <p:blipFill rotWithShape="1">
          <a:blip r:embed="rId2"/>
          <a:srcRect r="1" b="1866"/>
          <a:stretch/>
        </p:blipFill>
        <p:spPr>
          <a:xfrm>
            <a:off x="196850" y="173518"/>
            <a:ext cx="11798300" cy="6512763"/>
          </a:xfrm>
          <a:prstGeom prst="rect">
            <a:avLst/>
          </a:prstGeom>
        </p:spPr>
      </p:pic>
    </p:spTree>
    <p:extLst>
      <p:ext uri="{BB962C8B-B14F-4D97-AF65-F5344CB8AC3E}">
        <p14:creationId xmlns:p14="http://schemas.microsoft.com/office/powerpoint/2010/main" val="339626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89D13C8-14E7-B6BB-3B38-2C53FFA79756}"/>
              </a:ext>
            </a:extLst>
          </p:cNvPr>
          <p:cNvPicPr>
            <a:picLocks noChangeAspect="1"/>
          </p:cNvPicPr>
          <p:nvPr/>
        </p:nvPicPr>
        <p:blipFill>
          <a:blip r:embed="rId2"/>
          <a:stretch>
            <a:fillRect/>
          </a:stretch>
        </p:blipFill>
        <p:spPr>
          <a:xfrm>
            <a:off x="292608" y="164594"/>
            <a:ext cx="11618976" cy="6535672"/>
          </a:xfrm>
          <a:prstGeom prst="rect">
            <a:avLst/>
          </a:prstGeom>
        </p:spPr>
      </p:pic>
    </p:spTree>
    <p:extLst>
      <p:ext uri="{BB962C8B-B14F-4D97-AF65-F5344CB8AC3E}">
        <p14:creationId xmlns:p14="http://schemas.microsoft.com/office/powerpoint/2010/main" val="3341530939"/>
      </p:ext>
    </p:extLst>
  </p:cSld>
  <p:clrMapOvr>
    <a:masterClrMapping/>
  </p:clrMapOvr>
</p:sld>
</file>

<file path=ppt/theme/theme1.xml><?xml version="1.0" encoding="utf-8"?>
<a:theme xmlns:a="http://schemas.openxmlformats.org/drawingml/2006/main" name="Office Theme">
  <a:themeElements>
    <a:clrScheme name="Custom 4">
      <a:dk1>
        <a:srgbClr val="000000"/>
      </a:dk1>
      <a:lt1>
        <a:srgbClr val="FFFFFF"/>
      </a:lt1>
      <a:dk2>
        <a:srgbClr val="FF9A44"/>
      </a:dk2>
      <a:lt2>
        <a:srgbClr val="E7E6E6"/>
      </a:lt2>
      <a:accent1>
        <a:srgbClr val="FC6076"/>
      </a:accent1>
      <a:accent2>
        <a:srgbClr val="FEDFE3"/>
      </a:accent2>
      <a:accent3>
        <a:srgbClr val="000000"/>
      </a:accent3>
      <a:accent4>
        <a:srgbClr val="FF9A44"/>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4285</TotalTime>
  <Words>199</Words>
  <Application>Microsoft Office PowerPoint</Application>
  <PresentationFormat>Widescreen</PresentationFormat>
  <Paragraphs>54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Consolas</vt:lpstr>
      <vt:lpstr>Poppins</vt:lpstr>
      <vt:lpstr>Tenorite</vt:lpstr>
      <vt:lpstr>Office Theme</vt:lpstr>
      <vt:lpstr>Mobile Plan Finder</vt:lpstr>
      <vt:lpstr>Meet our team</vt:lpstr>
      <vt:lpstr>Purpose</vt:lpstr>
      <vt:lpstr>Techstack</vt:lpstr>
      <vt:lpstr>Features</vt:lpstr>
      <vt:lpstr>Let’s have a look at demo!</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Plan Finder</dc:title>
  <dc:creator>dgoda85@gmail.com</dc:creator>
  <cp:lastModifiedBy>Akash Bhimani</cp:lastModifiedBy>
  <cp:revision>23</cp:revision>
  <dcterms:created xsi:type="dcterms:W3CDTF">2022-04-21T05:28:17Z</dcterms:created>
  <dcterms:modified xsi:type="dcterms:W3CDTF">2022-04-27T14:48:10Z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